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7" r:id="rId4"/>
    <p:sldId id="262" r:id="rId5"/>
    <p:sldId id="279" r:id="rId6"/>
    <p:sldId id="263" r:id="rId7"/>
    <p:sldId id="264" r:id="rId8"/>
    <p:sldId id="280" r:id="rId9"/>
    <p:sldId id="268" r:id="rId10"/>
    <p:sldId id="265" r:id="rId11"/>
    <p:sldId id="266" r:id="rId12"/>
    <p:sldId id="270" r:id="rId13"/>
    <p:sldId id="269" r:id="rId14"/>
    <p:sldId id="276" r:id="rId15"/>
    <p:sldId id="272" r:id="rId16"/>
    <p:sldId id="285" r:id="rId17"/>
    <p:sldId id="277" r:id="rId18"/>
    <p:sldId id="278" r:id="rId19"/>
    <p:sldId id="281" r:id="rId20"/>
    <p:sldId id="28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473" autoAdjust="0"/>
  </p:normalViewPr>
  <p:slideViewPr>
    <p:cSldViewPr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нетрадиционное оборудование для физкультурного уго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971800"/>
            <a:ext cx="3810000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28800" y="4813994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МБДОУ № 5 </a:t>
            </a:r>
          </a:p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Черникова Ирина Николаевна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762001"/>
            <a:ext cx="640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Использование нетрадиционного физкультурного оборудования на занятиях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1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«Султанчики»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609600"/>
            <a:ext cx="6553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Предназначены для выполнения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упражнений, дыхательной гимнастики, организации подвижных игр, игр соревнований. Способствует развитию органов дыхания, мышц туловища.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4" name="Содержимое 3" descr="E:\8Изображение\Изображение 049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7543800" cy="68580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051" name="Picture 3" descr="C:\Users\Я\Desktop\РМО\фото\IMG_20210210_105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7696200" cy="5562600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76548" y="381000"/>
            <a:ext cx="3795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«Флажки»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057400" y="609601"/>
            <a:ext cx="6705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равновесия, координации движений; профилактика плоскостопия.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Из  линолеума вырезается след , обшивается  клеенкой, на которую крепятся вырезанные следы стоп с нашитыми крышками.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81200" y="0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«Волшебные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следочки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Я\Desktop\РМО\фото\IMG_20210209_140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286000"/>
            <a:ext cx="6553200" cy="4038600"/>
          </a:xfrm>
          <a:prstGeom prst="flowChartAlternateProcess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5" name="Picture 1" descr="C:\Users\Я\Desktop\РМО\фото\IMG_20210209_1407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05000"/>
            <a:ext cx="3886200" cy="4953000"/>
          </a:xfrm>
          <a:prstGeom prst="ellipse">
            <a:avLst/>
          </a:prstGeom>
          <a:noFill/>
        </p:spPr>
      </p:pic>
      <p:pic>
        <p:nvPicPr>
          <p:cNvPr id="4" name="Picture 1" descr="C:\Users\Я\Desktop\РМО\фото\IMG_20210209_14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828800"/>
            <a:ext cx="3962400" cy="5029200"/>
          </a:xfrm>
          <a:prstGeom prst="flowChartConnector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33400" y="0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«Мешочки с песком для метания»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95400" y="7620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Мешочек изготовлен из плотной ткани «</a:t>
            </a:r>
            <a:r>
              <a:rPr lang="ru-RU" sz="2000" dirty="0" err="1" smtClean="0"/>
              <a:t>плащёвка</a:t>
            </a:r>
            <a:r>
              <a:rPr lang="ru-RU" sz="2000" dirty="0" smtClean="0"/>
              <a:t>» и заполнен сухим песком. Песок заполняет не весь мешочек, чтобы не вызвать разрывов ткани при падении в процессе броска.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-1"/>
            <a:ext cx="9753600" cy="7086601"/>
          </a:xfrm>
          <a:prstGeom prst="rect">
            <a:avLst/>
          </a:prstGeom>
          <a:noFill/>
        </p:spPr>
      </p:pic>
      <p:pic>
        <p:nvPicPr>
          <p:cNvPr id="10241" name="Picture 1" descr="C:\Users\Я\Desktop\РМО\фото\IMG_20210209_140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03788">
            <a:off x="232656" y="2306268"/>
            <a:ext cx="3808165" cy="3759239"/>
          </a:xfrm>
          <a:prstGeom prst="teardrop">
            <a:avLst/>
          </a:prstGeom>
          <a:noFill/>
        </p:spPr>
      </p:pic>
      <p:pic>
        <p:nvPicPr>
          <p:cNvPr id="4" name="Picture 1" descr="C:\Users\Я\Desktop\РМО\фото\IMG_20210209_1402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88778">
            <a:off x="5213406" y="1621014"/>
            <a:ext cx="3914029" cy="4080780"/>
          </a:xfrm>
          <a:prstGeom prst="teardrop">
            <a:avLst/>
          </a:prstGeom>
          <a:noFill/>
        </p:spPr>
      </p:pic>
      <p:pic>
        <p:nvPicPr>
          <p:cNvPr id="5" name="Picture 1" descr="C:\Users\Я\Desktop\РМО\фото\IMG_20210209_1401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87104">
            <a:off x="2555993" y="2633177"/>
            <a:ext cx="3715385" cy="3713812"/>
          </a:xfrm>
          <a:prstGeom prst="teardrop">
            <a:avLst/>
          </a:prstGeom>
          <a:noFill/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143000" y="0"/>
            <a:ext cx="7315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«Камни и кочки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умение прыгать через предметы.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9937" name="Picture 1" descr="C:\Users\Я\Desktop\РМО\фото\IMG_20210209_140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990600"/>
            <a:ext cx="7391400" cy="5867400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005979" y="228600"/>
            <a:ext cx="3233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«Валики»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8196" name="Picture 4" descr="C:\Users\Я\Desktop\РМО\фото\IMG_20210209_1401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5800" y="2209800"/>
            <a:ext cx="4876800" cy="35052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8198" name="AutoShape 6" descr="https://www.pinclipart.com/picdir/big/399-3990051_dumbbells-clipart-kids-fitness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www.pinclipart.com/picdir/big/399-3990051_dumbbells-clipart-kids-fitness-png-downloa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s://static9.depositphotos.com/1526816/1158/v/450/depositphotos_11580083-stock-illustration-%D1%84%D0%B8%D1%82%D0%BD%D0%B5%D1%8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4343400"/>
            <a:ext cx="1219200" cy="25146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76400" y="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Гантели</a:t>
            </a:r>
          </a:p>
          <a:p>
            <a:r>
              <a:rPr lang="ru-RU" sz="2000" b="1" u="sng" dirty="0" smtClean="0"/>
              <a:t>Цель</a:t>
            </a:r>
            <a:r>
              <a:rPr lang="ru-RU" sz="2000" b="1" dirty="0" smtClean="0"/>
              <a:t>: способствовать</a:t>
            </a:r>
            <a:r>
              <a:rPr lang="ru-RU" sz="2000" dirty="0" smtClean="0"/>
              <a:t> развитию силовых качеств, ловкости, быстроты, двигательных реакций, равновесия, выносливости.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14" name="Picture 22" descr="https://www.maam.ru/upload/blogs/detsad-170842-15142590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924300" y="2324100"/>
            <a:ext cx="4876800" cy="32766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4098" name="Picture 2" descr="C:\Users\Я\Desktop\РМО\фото\IMG_20210209_140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4800600" cy="3886200"/>
          </a:xfrm>
          <a:prstGeom prst="ellipse">
            <a:avLst/>
          </a:prstGeom>
          <a:noFill/>
        </p:spPr>
      </p:pic>
      <p:pic>
        <p:nvPicPr>
          <p:cNvPr id="4099" name="Picture 3" descr="C:\Users\Я\Desktop\РМО\фото\IMG_20210209_1412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2743200"/>
            <a:ext cx="4876800" cy="4114800"/>
          </a:xfrm>
          <a:prstGeom prst="ellipse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38400" y="15240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«Мягкие мячи»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kaskasad.ucoz.ru/2020/v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90600"/>
            <a:ext cx="2362200" cy="1752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146" name="Picture 2" descr="https://www.maam.ru/upload/blogs/detsad-618133-14891532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209800"/>
            <a:ext cx="5181600" cy="4419600"/>
          </a:xfrm>
          <a:prstGeom prst="ellipse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28800" y="0"/>
            <a:ext cx="59436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Массажеры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почувствовать приятное ощущение от медленных, плавных движений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дозвонков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шейного отдела.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86000" y="838200"/>
            <a:ext cx="6553200" cy="4953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Нестандартное физкультурное оборудование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– это оборудование, сделанное своими руками из списанного инвентаря и подручных средств и материалов.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как оно позволяет: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повысить интерес детей к выполнению основных движений и игр;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у детей наблюдательность, эстетическое восприятие;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воображение, зрительную память;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развивать чувство формы и цвета;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способствовать формированию физических качеств и двигательных умений детей.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76400" y="152400"/>
            <a:ext cx="701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Дорожки здоровья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оздоровление организма детей при помощи массажных дорожек, посредством воздействия на биологически активные точки стопы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Я\Desktop\РМО\фото\IMG_20210209_14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828800"/>
            <a:ext cx="6248400" cy="50292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slide.ru/documents_3/029c5d39e4ed405fea25f1bff19af20c/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81200" y="304800"/>
            <a:ext cx="6781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Санитарно – гигиенические требования</a:t>
            </a:r>
            <a:r>
              <a:rPr lang="ru-RU" sz="3600" b="1" dirty="0" smtClean="0"/>
              <a:t>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600200"/>
            <a:ext cx="6172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1.Безопасным;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2.Максимально эффективным;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3.Удобным к применению;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4.Компактным;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5.Универсальным;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6.Технологичным и простым в изготовлении; 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7.Эстетическим.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28800" y="457200"/>
            <a:ext cx="640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Тренажёры «Бильбоке»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7800"/>
            <a:ext cx="6477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развитие глазомера, меткости, координации, ловкости, внимания.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пластиковые бутылки из-под сока, к которым на шнуре прикрепляются крышки от бутылки.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поймать шарик ёмкостью.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Я\Desktop\РМО\фото\6b243051e28a4ab763d3bb14ca44d28c354621e9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5334000" cy="3081568"/>
          </a:xfrm>
          <a:prstGeom prst="ellipse">
            <a:avLst/>
          </a:prstGeom>
          <a:noFill/>
        </p:spPr>
      </p:pic>
      <p:pic>
        <p:nvPicPr>
          <p:cNvPr id="1027" name="Picture 3" descr="C:\Users\Я\Desktop\РМО\фото\6b243051e28a4ab763d3bb14ca44d28c354621e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048000"/>
            <a:ext cx="5029200" cy="340042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1371600"/>
            <a:ext cx="632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учить детей набрасывать кольца на конус, стараясь набросить как можно больше колец. Развивать глазомер, ловкость, выдержку.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резиновые и картонные кольца, украшены цветной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изолентой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подставка конус для забрасывания колец.</a:t>
            </a:r>
          </a:p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Набрасывать кольца на конус, стараясь набросить как можно больше колец. </a:t>
            </a:r>
          </a:p>
          <a:p>
            <a:pPr algn="just"/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667000" y="457200"/>
            <a:ext cx="4038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Кольцеброс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C:\Users\Я\Desktop\РМО\фото\IMG_20210210_1106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0"/>
            <a:ext cx="3962400" cy="6858000"/>
          </a:xfrm>
          <a:prstGeom prst="ellipse">
            <a:avLst/>
          </a:prstGeom>
          <a:noFill/>
        </p:spPr>
      </p:pic>
      <p:pic>
        <p:nvPicPr>
          <p:cNvPr id="5" name="Picture 2" descr="C:\Users\Я\Desktop\РМО\фото\IMG_20210209_141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0"/>
            <a:ext cx="3886200" cy="6858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6867" name="Picture 3" descr="C:\Users\Я\Desktop\РМО\фото\IMG_20210209_1415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7543800" cy="5562600"/>
          </a:xfrm>
          <a:prstGeom prst="ellipse">
            <a:avLst/>
          </a:prstGeom>
          <a:noFill/>
        </p:spPr>
      </p:pic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676400" y="533400"/>
            <a:ext cx="6248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Сюжетные персонажи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ds05.infourok.ru/uploads/ex/134b/0004ce3a-f8052423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7" name="Picture 3" descr="C:\Users\Я\Desktop\РМО\фото\IMG_20210209_1358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81400" y="990600"/>
            <a:ext cx="4038600" cy="6629400"/>
          </a:xfrm>
          <a:prstGeom prst="flowChartAlternateProcess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590800" y="990601"/>
            <a:ext cx="5638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 Совершенствование умения  прыгать с продвижением вперед, укрепление мышц ног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Материал: Деревянный брусок,  обшитые мягкой тканью.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429000" y="152400"/>
            <a:ext cx="419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«Брусочки»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247</Words>
  <PresentationFormat>Экран (4:3)</PresentationFormat>
  <Paragraphs>35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Я</cp:lastModifiedBy>
  <cp:revision>81</cp:revision>
  <dcterms:created xsi:type="dcterms:W3CDTF">2021-02-08T02:11:52Z</dcterms:created>
  <dcterms:modified xsi:type="dcterms:W3CDTF">2021-02-17T06:06:48Z</dcterms:modified>
</cp:coreProperties>
</file>